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96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3" r:id="rId20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E:\ZXY2017年\外部设计\中唐空铁\设计文件\预览2.0\画册1-01.jpg画册1-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93065" y="570230"/>
            <a:ext cx="11406505" cy="57169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E:\ZXY2017年\外部设计\中唐空铁\设计文件\预览3.0\画册1-02.jpg画册1-0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93700" y="570548"/>
            <a:ext cx="11405235" cy="57162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E:\ZXY2017年\外部设计\中唐空铁\设计文件\预览3.0\画册1-03.jpg画册1-0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47040" y="570548"/>
            <a:ext cx="11298555" cy="57162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E:\ZXY2017年\外部设计\中唐空铁\设计文件\预览3.0\画册1-04.jpg画册1-0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47675" y="570865"/>
            <a:ext cx="11297285" cy="571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E:\ZXY2017年\外部设计\中唐空铁\设计文件\预览3.0\画册1-05.jpg画册1-0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46405" y="570548"/>
            <a:ext cx="11299825" cy="57162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E:\ZXY2017年\外部设计\中唐空铁\设计文件\预览3.0\画册1-06.jpg画册1-0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42913" y="570548"/>
            <a:ext cx="11306810" cy="57162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E:\ZXY2017年\外部设计\中唐空铁\设计文件\预览3.0\画册2-01.jpg画册2-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42913" y="570548"/>
            <a:ext cx="11306810" cy="57162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E:\ZXY2017年\外部设计\中唐空铁\设计文件\预览3.0\画册2-02.jpg画册2-0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46405" y="570548"/>
            <a:ext cx="11299825" cy="571627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E:\ZXY2017年\外部设计\中唐空铁\设计文件\预览3.0\画册2-03.jpg画册2-0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35928" y="570548"/>
            <a:ext cx="11320780" cy="57162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E:\ZXY2017年\外部设计\中唐空铁\设计文件\预览3.0\画册2-04.jpg画册2-0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40055" y="570548"/>
            <a:ext cx="11312525" cy="571627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E:\ZXY2017年\外部设计\中唐空铁\设计文件\预览3.0\画册3-01.jpg画册3-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44183" y="570865"/>
            <a:ext cx="11304270" cy="571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E:\ZXY2017年\外部设计\中唐空铁\设计文件\预览3.0\画册3-02.jpg画册3-0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46405" y="570548"/>
            <a:ext cx="11299825" cy="571627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E:\ZXY2017年\外部设计\中唐空铁\设计文件\预览3.0\画册3-03.jpg画册3-0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35928" y="570548"/>
            <a:ext cx="11320780" cy="571627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E:\ZXY2017年\外部设计\中唐空铁\设计文件\预览3.0\画册3-04.jpg画册3-0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39420" y="570548"/>
            <a:ext cx="11313795" cy="571627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E:\ZXY2017年\外部设计\中唐空铁\设计文件\预览3.0\画册4-01.jpg画册4-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43548" y="570548"/>
            <a:ext cx="11305540" cy="571627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E:\ZXY2017年\外部设计\中唐空铁\设计文件\预览3.0\画册4-02.jpg画册4-0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46405" y="570548"/>
            <a:ext cx="11299825" cy="571627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E:\ZXY2017年\外部设计\中唐空铁\设计文件\最终稿\画册4-03.jpg画册4-0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39420" y="572135"/>
            <a:ext cx="11313795" cy="571309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E:\ZXY2017年\外部设计\中唐空铁\设计文件\最终稿\画册4-04.jpg画册4-0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39420" y="570548"/>
            <a:ext cx="11313795" cy="57162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Calibri Light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27</cp:revision>
  <dcterms:created xsi:type="dcterms:W3CDTF">2017-03-07T09:43:00Z</dcterms:created>
  <dcterms:modified xsi:type="dcterms:W3CDTF">2017-05-31T07:48:23Z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2052-10.1.0.6235</vt:lpwstr>
  </property>
</Properties>
</file>